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3" r:id="rId9"/>
    <p:sldId id="275" r:id="rId10"/>
    <p:sldId id="270" r:id="rId11"/>
    <p:sldId id="268" r:id="rId12"/>
    <p:sldId id="267" r:id="rId13"/>
    <p:sldId id="274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C7EEBD-0E3D-0D4F-A64E-078D8D7780E5}" v="297" dt="2021-04-24T08:40:52.7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75"/>
  </p:normalViewPr>
  <p:slideViewPr>
    <p:cSldViewPr snapToGrid="0">
      <p:cViewPr varScale="1">
        <p:scale>
          <a:sx n="105" d="100"/>
          <a:sy n="105" d="100"/>
        </p:scale>
        <p:origin x="8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33C7EEBD-0E3D-0D4F-A64E-078D8D7780E5}"/>
    <pc:docChg chg="custSel modSld">
      <pc:chgData name="Zrinka Jurčević" userId="0b24b88d-47f3-4db2-ad81-ac8a28adbcb8" providerId="ADAL" clId="{33C7EEBD-0E3D-0D4F-A64E-078D8D7780E5}" dt="2021-05-09T18:04:02.743" v="891" actId="20577"/>
      <pc:docMkLst>
        <pc:docMk/>
      </pc:docMkLst>
      <pc:sldChg chg="modAnim">
        <pc:chgData name="Zrinka Jurčević" userId="0b24b88d-47f3-4db2-ad81-ac8a28adbcb8" providerId="ADAL" clId="{33C7EEBD-0E3D-0D4F-A64E-078D8D7780E5}" dt="2021-04-24T08:26:20.961" v="742"/>
        <pc:sldMkLst>
          <pc:docMk/>
          <pc:sldMk cId="2885784881" sldId="262"/>
        </pc:sldMkLst>
      </pc:sldChg>
      <pc:sldChg chg="modAnim">
        <pc:chgData name="Zrinka Jurčević" userId="0b24b88d-47f3-4db2-ad81-ac8a28adbcb8" providerId="ADAL" clId="{33C7EEBD-0E3D-0D4F-A64E-078D8D7780E5}" dt="2021-04-24T08:38:43.620" v="880"/>
        <pc:sldMkLst>
          <pc:docMk/>
          <pc:sldMk cId="1660320601" sldId="263"/>
        </pc:sldMkLst>
      </pc:sldChg>
      <pc:sldChg chg="addSp modSp mod modAnim">
        <pc:chgData name="Zrinka Jurčević" userId="0b24b88d-47f3-4db2-ad81-ac8a28adbcb8" providerId="ADAL" clId="{33C7EEBD-0E3D-0D4F-A64E-078D8D7780E5}" dt="2021-04-24T08:38:11.492" v="879"/>
        <pc:sldMkLst>
          <pc:docMk/>
          <pc:sldMk cId="137968092" sldId="267"/>
        </pc:sldMkLst>
        <pc:spChg chg="add mod">
          <ac:chgData name="Zrinka Jurčević" userId="0b24b88d-47f3-4db2-ad81-ac8a28adbcb8" providerId="ADAL" clId="{33C7EEBD-0E3D-0D4F-A64E-078D8D7780E5}" dt="2021-04-24T08:09:17.149" v="125" actId="115"/>
          <ac:spMkLst>
            <pc:docMk/>
            <pc:sldMk cId="137968092" sldId="267"/>
            <ac:spMk id="4" creationId="{711D6543-3AEC-6348-8966-043CA352B99B}"/>
          </ac:spMkLst>
        </pc:spChg>
        <pc:spChg chg="mod">
          <ac:chgData name="Zrinka Jurčević" userId="0b24b88d-47f3-4db2-ad81-ac8a28adbcb8" providerId="ADAL" clId="{33C7EEBD-0E3D-0D4F-A64E-078D8D7780E5}" dt="2021-04-24T08:14:31.613" v="394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33C7EEBD-0E3D-0D4F-A64E-078D8D7780E5}" dt="2021-04-24T08:14:15.738" v="390" actId="1076"/>
          <ac:spMkLst>
            <pc:docMk/>
            <pc:sldMk cId="137968092" sldId="267"/>
            <ac:spMk id="13" creationId="{5A2F23DB-4E3F-704D-AB86-C3105D3AEDCF}"/>
          </ac:spMkLst>
        </pc:spChg>
        <pc:spChg chg="add mod">
          <ac:chgData name="Zrinka Jurčević" userId="0b24b88d-47f3-4db2-ad81-ac8a28adbcb8" providerId="ADAL" clId="{33C7EEBD-0E3D-0D4F-A64E-078D8D7780E5}" dt="2021-04-24T08:14:47.776" v="400" actId="20577"/>
          <ac:spMkLst>
            <pc:docMk/>
            <pc:sldMk cId="137968092" sldId="267"/>
            <ac:spMk id="14" creationId="{80EAB5B7-D94E-494F-8040-062829029053}"/>
          </ac:spMkLst>
        </pc:spChg>
        <pc:spChg chg="add mod">
          <ac:chgData name="Zrinka Jurčević" userId="0b24b88d-47f3-4db2-ad81-ac8a28adbcb8" providerId="ADAL" clId="{33C7EEBD-0E3D-0D4F-A64E-078D8D7780E5}" dt="2021-04-24T08:15:50.250" v="435" actId="1076"/>
          <ac:spMkLst>
            <pc:docMk/>
            <pc:sldMk cId="137968092" sldId="267"/>
            <ac:spMk id="15" creationId="{80479B7C-C97F-3C49-B840-98B33015486C}"/>
          </ac:spMkLst>
        </pc:spChg>
        <pc:spChg chg="add mod">
          <ac:chgData name="Zrinka Jurčević" userId="0b24b88d-47f3-4db2-ad81-ac8a28adbcb8" providerId="ADAL" clId="{33C7EEBD-0E3D-0D4F-A64E-078D8D7780E5}" dt="2021-04-24T08:19:02.612" v="515" actId="14100"/>
          <ac:spMkLst>
            <pc:docMk/>
            <pc:sldMk cId="137968092" sldId="267"/>
            <ac:spMk id="16" creationId="{419E7558-31CD-E845-A73A-DA169580B378}"/>
          </ac:spMkLst>
        </pc:spChg>
        <pc:spChg chg="add mod">
          <ac:chgData name="Zrinka Jurčević" userId="0b24b88d-47f3-4db2-ad81-ac8a28adbcb8" providerId="ADAL" clId="{33C7EEBD-0E3D-0D4F-A64E-078D8D7780E5}" dt="2021-04-24T08:18:46.639" v="506" actId="20577"/>
          <ac:spMkLst>
            <pc:docMk/>
            <pc:sldMk cId="137968092" sldId="267"/>
            <ac:spMk id="17" creationId="{45155739-BF27-474F-8F40-B8C96B04B051}"/>
          </ac:spMkLst>
        </pc:spChg>
        <pc:spChg chg="add mod">
          <ac:chgData name="Zrinka Jurčević" userId="0b24b88d-47f3-4db2-ad81-ac8a28adbcb8" providerId="ADAL" clId="{33C7EEBD-0E3D-0D4F-A64E-078D8D7780E5}" dt="2021-04-24T08:17:56.489" v="472" actId="1076"/>
          <ac:spMkLst>
            <pc:docMk/>
            <pc:sldMk cId="137968092" sldId="267"/>
            <ac:spMk id="18" creationId="{BD9EF9ED-13DF-8D4C-A158-17C587936875}"/>
          </ac:spMkLst>
        </pc:spChg>
        <pc:spChg chg="add mod">
          <ac:chgData name="Zrinka Jurčević" userId="0b24b88d-47f3-4db2-ad81-ac8a28adbcb8" providerId="ADAL" clId="{33C7EEBD-0E3D-0D4F-A64E-078D8D7780E5}" dt="2021-04-24T08:17:41.831" v="462" actId="20577"/>
          <ac:spMkLst>
            <pc:docMk/>
            <pc:sldMk cId="137968092" sldId="267"/>
            <ac:spMk id="19" creationId="{8FA480E8-3E32-5C4C-91A2-28E6C9BF1AAF}"/>
          </ac:spMkLst>
        </pc:spChg>
        <pc:spChg chg="add mod">
          <ac:chgData name="Zrinka Jurčević" userId="0b24b88d-47f3-4db2-ad81-ac8a28adbcb8" providerId="ADAL" clId="{33C7EEBD-0E3D-0D4F-A64E-078D8D7780E5}" dt="2021-04-24T08:17:23.632" v="457" actId="14100"/>
          <ac:spMkLst>
            <pc:docMk/>
            <pc:sldMk cId="137968092" sldId="267"/>
            <ac:spMk id="20" creationId="{2952F388-9213-D34E-88DF-04811BD4308D}"/>
          </ac:spMkLst>
        </pc:spChg>
        <pc:spChg chg="add mod">
          <ac:chgData name="Zrinka Jurčević" userId="0b24b88d-47f3-4db2-ad81-ac8a28adbcb8" providerId="ADAL" clId="{33C7EEBD-0E3D-0D4F-A64E-078D8D7780E5}" dt="2021-04-24T08:17:12.346" v="448" actId="1076"/>
          <ac:spMkLst>
            <pc:docMk/>
            <pc:sldMk cId="137968092" sldId="267"/>
            <ac:spMk id="21" creationId="{B828FD0F-41A7-D54B-B089-FC2C33EFE35D}"/>
          </ac:spMkLst>
        </pc:spChg>
        <pc:spChg chg="add mod">
          <ac:chgData name="Zrinka Jurčević" userId="0b24b88d-47f3-4db2-ad81-ac8a28adbcb8" providerId="ADAL" clId="{33C7EEBD-0E3D-0D4F-A64E-078D8D7780E5}" dt="2021-04-24T08:18:32.184" v="492" actId="14100"/>
          <ac:spMkLst>
            <pc:docMk/>
            <pc:sldMk cId="137968092" sldId="267"/>
            <ac:spMk id="22" creationId="{CA2AB1B0-71ED-3A49-A6AC-82F1C4579B57}"/>
          </ac:spMkLst>
        </pc:spChg>
        <pc:spChg chg="add mod">
          <ac:chgData name="Zrinka Jurčević" userId="0b24b88d-47f3-4db2-ad81-ac8a28adbcb8" providerId="ADAL" clId="{33C7EEBD-0E3D-0D4F-A64E-078D8D7780E5}" dt="2021-04-24T08:18:16.943" v="482" actId="1076"/>
          <ac:spMkLst>
            <pc:docMk/>
            <pc:sldMk cId="137968092" sldId="267"/>
            <ac:spMk id="23" creationId="{67D7CADF-6619-C44A-BDCB-D6170E1DF513}"/>
          </ac:spMkLst>
        </pc:spChg>
        <pc:picChg chg="add mod">
          <ac:chgData name="Zrinka Jurčević" userId="0b24b88d-47f3-4db2-ad81-ac8a28adbcb8" providerId="ADAL" clId="{33C7EEBD-0E3D-0D4F-A64E-078D8D7780E5}" dt="2021-04-24T08:06:48.989" v="5" actId="1076"/>
          <ac:picMkLst>
            <pc:docMk/>
            <pc:sldMk cId="137968092" sldId="267"/>
            <ac:picMk id="3" creationId="{738C0918-A2FB-6644-939E-7353B31ECBEA}"/>
          </ac:picMkLst>
        </pc:picChg>
        <pc:picChg chg="mod">
          <ac:chgData name="Zrinka Jurčević" userId="0b24b88d-47f3-4db2-ad81-ac8a28adbcb8" providerId="ADAL" clId="{33C7EEBD-0E3D-0D4F-A64E-078D8D7780E5}" dt="2021-04-24T08:07:10.407" v="7" actId="1076"/>
          <ac:picMkLst>
            <pc:docMk/>
            <pc:sldMk cId="137968092" sldId="267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33C7EEBD-0E3D-0D4F-A64E-078D8D7780E5}" dt="2021-04-24T08:14:27.162" v="393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33C7EEBD-0E3D-0D4F-A64E-078D8D7780E5}" dt="2021-04-24T08:09:57.871" v="131" actId="1076"/>
          <ac:picMkLst>
            <pc:docMk/>
            <pc:sldMk cId="137968092" sldId="267"/>
            <ac:picMk id="12" creationId="{E7737501-7FAD-2644-AE09-E2A01B5AA8B6}"/>
          </ac:picMkLst>
        </pc:picChg>
        <pc:cxnChg chg="add mod">
          <ac:chgData name="Zrinka Jurčević" userId="0b24b88d-47f3-4db2-ad81-ac8a28adbcb8" providerId="ADAL" clId="{33C7EEBD-0E3D-0D4F-A64E-078D8D7780E5}" dt="2021-04-24T08:09:41.004" v="129" actId="1076"/>
          <ac:cxnSpMkLst>
            <pc:docMk/>
            <pc:sldMk cId="137968092" sldId="267"/>
            <ac:cxnSpMk id="11" creationId="{9353DE67-2649-694B-AE32-652A922C654C}"/>
          </ac:cxnSpMkLst>
        </pc:cxnChg>
      </pc:sldChg>
      <pc:sldChg chg="modSp modAnim">
        <pc:chgData name="Zrinka Jurčević" userId="0b24b88d-47f3-4db2-ad81-ac8a28adbcb8" providerId="ADAL" clId="{33C7EEBD-0E3D-0D4F-A64E-078D8D7780E5}" dt="2021-04-24T08:37:26.776" v="868"/>
        <pc:sldMkLst>
          <pc:docMk/>
          <pc:sldMk cId="2622114666" sldId="268"/>
        </pc:sldMkLst>
        <pc:spChg chg="mod">
          <ac:chgData name="Zrinka Jurčević" userId="0b24b88d-47f3-4db2-ad81-ac8a28adbcb8" providerId="ADAL" clId="{33C7EEBD-0E3D-0D4F-A64E-078D8D7780E5}" dt="2021-04-24T08:36:28.633" v="866" actId="20577"/>
          <ac:spMkLst>
            <pc:docMk/>
            <pc:sldMk cId="2622114666" sldId="268"/>
            <ac:spMk id="2" creationId="{2F20D232-029E-CA47-905C-91C75A22A171}"/>
          </ac:spMkLst>
        </pc:spChg>
      </pc:sldChg>
      <pc:sldChg chg="modSp mod modAnim">
        <pc:chgData name="Zrinka Jurčević" userId="0b24b88d-47f3-4db2-ad81-ac8a28adbcb8" providerId="ADAL" clId="{33C7EEBD-0E3D-0D4F-A64E-078D8D7780E5}" dt="2021-04-24T08:35:19.345" v="854"/>
        <pc:sldMkLst>
          <pc:docMk/>
          <pc:sldMk cId="4149937589" sldId="270"/>
        </pc:sldMkLst>
        <pc:spChg chg="mod">
          <ac:chgData name="Zrinka Jurčević" userId="0b24b88d-47f3-4db2-ad81-ac8a28adbcb8" providerId="ADAL" clId="{33C7EEBD-0E3D-0D4F-A64E-078D8D7780E5}" dt="2021-04-24T08:32:42.226" v="828" actId="1076"/>
          <ac:spMkLst>
            <pc:docMk/>
            <pc:sldMk cId="4149937589" sldId="270"/>
            <ac:spMk id="3" creationId="{E32A8DA9-6CD0-8B4D-B5BA-CB95A43EBF71}"/>
          </ac:spMkLst>
        </pc:spChg>
        <pc:spChg chg="mod">
          <ac:chgData name="Zrinka Jurčević" userId="0b24b88d-47f3-4db2-ad81-ac8a28adbcb8" providerId="ADAL" clId="{33C7EEBD-0E3D-0D4F-A64E-078D8D7780E5}" dt="2021-04-24T08:35:03.047" v="851" actId="1076"/>
          <ac:spMkLst>
            <pc:docMk/>
            <pc:sldMk cId="4149937589" sldId="270"/>
            <ac:spMk id="22" creationId="{75FFAB76-2A6B-CC4B-AC43-5BD6C37E72E6}"/>
          </ac:spMkLst>
        </pc:spChg>
        <pc:spChg chg="mod">
          <ac:chgData name="Zrinka Jurčević" userId="0b24b88d-47f3-4db2-ad81-ac8a28adbcb8" providerId="ADAL" clId="{33C7EEBD-0E3D-0D4F-A64E-078D8D7780E5}" dt="2021-04-24T08:34:58.815" v="850" actId="1076"/>
          <ac:spMkLst>
            <pc:docMk/>
            <pc:sldMk cId="4149937589" sldId="270"/>
            <ac:spMk id="23" creationId="{78F15340-D8AE-3943-9D03-B41A52351075}"/>
          </ac:spMkLst>
        </pc:spChg>
        <pc:picChg chg="mod">
          <ac:chgData name="Zrinka Jurčević" userId="0b24b88d-47f3-4db2-ad81-ac8a28adbcb8" providerId="ADAL" clId="{33C7EEBD-0E3D-0D4F-A64E-078D8D7780E5}" dt="2021-04-24T08:34:54.264" v="849" actId="1076"/>
          <ac:picMkLst>
            <pc:docMk/>
            <pc:sldMk cId="4149937589" sldId="270"/>
            <ac:picMk id="10" creationId="{00000000-0000-0000-0000-000000000000}"/>
          </ac:picMkLst>
        </pc:picChg>
        <pc:picChg chg="mod">
          <ac:chgData name="Zrinka Jurčević" userId="0b24b88d-47f3-4db2-ad81-ac8a28adbcb8" providerId="ADAL" clId="{33C7EEBD-0E3D-0D4F-A64E-078D8D7780E5}" dt="2021-04-24T08:34:51.529" v="848" actId="1076"/>
          <ac:picMkLst>
            <pc:docMk/>
            <pc:sldMk cId="4149937589" sldId="270"/>
            <ac:picMk id="20" creationId="{83260AFF-6556-8C4D-9AAF-788A35207701}"/>
          </ac:picMkLst>
        </pc:picChg>
      </pc:sldChg>
      <pc:sldChg chg="modSp modAnim">
        <pc:chgData name="Zrinka Jurčević" userId="0b24b88d-47f3-4db2-ad81-ac8a28adbcb8" providerId="ADAL" clId="{33C7EEBD-0E3D-0D4F-A64E-078D8D7780E5}" dt="2021-04-24T08:39:31.825" v="881"/>
        <pc:sldMkLst>
          <pc:docMk/>
          <pc:sldMk cId="2415854040" sldId="271"/>
        </pc:sldMkLst>
        <pc:spChg chg="mod">
          <ac:chgData name="Zrinka Jurčević" userId="0b24b88d-47f3-4db2-ad81-ac8a28adbcb8" providerId="ADAL" clId="{33C7EEBD-0E3D-0D4F-A64E-078D8D7780E5}" dt="2021-04-24T08:32:28.137" v="827" actId="20577"/>
          <ac:spMkLst>
            <pc:docMk/>
            <pc:sldMk cId="2415854040" sldId="271"/>
            <ac:spMk id="15" creationId="{AF4BE6B8-2D4C-7A47-B834-1E88172F69F8}"/>
          </ac:spMkLst>
        </pc:spChg>
      </pc:sldChg>
      <pc:sldChg chg="modSp modAnim">
        <pc:chgData name="Zrinka Jurčević" userId="0b24b88d-47f3-4db2-ad81-ac8a28adbcb8" providerId="ADAL" clId="{33C7EEBD-0E3D-0D4F-A64E-078D8D7780E5}" dt="2021-04-24T08:40:24.600" v="885" actId="20577"/>
        <pc:sldMkLst>
          <pc:docMk/>
          <pc:sldMk cId="3158467256" sldId="272"/>
        </pc:sldMkLst>
        <pc:spChg chg="mod">
          <ac:chgData name="Zrinka Jurčević" userId="0b24b88d-47f3-4db2-ad81-ac8a28adbcb8" providerId="ADAL" clId="{33C7EEBD-0E3D-0D4F-A64E-078D8D7780E5}" dt="2021-04-24T08:40:24.600" v="885" actId="20577"/>
          <ac:spMkLst>
            <pc:docMk/>
            <pc:sldMk cId="3158467256" sldId="272"/>
            <ac:spMk id="14" creationId="{26654FCC-C4D7-E341-BCF3-56BBFE0CDD5B}"/>
          </ac:spMkLst>
        </pc:spChg>
      </pc:sldChg>
      <pc:sldChg chg="modSp mod modAnim">
        <pc:chgData name="Zrinka Jurčević" userId="0b24b88d-47f3-4db2-ad81-ac8a28adbcb8" providerId="ADAL" clId="{33C7EEBD-0E3D-0D4F-A64E-078D8D7780E5}" dt="2021-04-24T08:40:52.703" v="889" actId="20577"/>
        <pc:sldMkLst>
          <pc:docMk/>
          <pc:sldMk cId="1090928976" sldId="273"/>
        </pc:sldMkLst>
        <pc:spChg chg="mod">
          <ac:chgData name="Zrinka Jurčević" userId="0b24b88d-47f3-4db2-ad81-ac8a28adbcb8" providerId="ADAL" clId="{33C7EEBD-0E3D-0D4F-A64E-078D8D7780E5}" dt="2021-04-24T08:30:22.142" v="790" actId="20577"/>
          <ac:spMkLst>
            <pc:docMk/>
            <pc:sldMk cId="1090928976" sldId="273"/>
            <ac:spMk id="2" creationId="{6254B926-0E7C-8540-9735-DA27BCBF85B1}"/>
          </ac:spMkLst>
        </pc:spChg>
        <pc:spChg chg="mod">
          <ac:chgData name="Zrinka Jurčević" userId="0b24b88d-47f3-4db2-ad81-ac8a28adbcb8" providerId="ADAL" clId="{33C7EEBD-0E3D-0D4F-A64E-078D8D7780E5}" dt="2021-04-24T08:30:06.823" v="787" actId="1076"/>
          <ac:spMkLst>
            <pc:docMk/>
            <pc:sldMk cId="1090928976" sldId="273"/>
            <ac:spMk id="4" creationId="{634AA9FF-EC3D-E040-89BB-47626E894E22}"/>
          </ac:spMkLst>
        </pc:spChg>
        <pc:spChg chg="mod">
          <ac:chgData name="Zrinka Jurčević" userId="0b24b88d-47f3-4db2-ad81-ac8a28adbcb8" providerId="ADAL" clId="{33C7EEBD-0E3D-0D4F-A64E-078D8D7780E5}" dt="2021-04-24T08:40:52.703" v="889" actId="20577"/>
          <ac:spMkLst>
            <pc:docMk/>
            <pc:sldMk cId="1090928976" sldId="273"/>
            <ac:spMk id="12" creationId="{DECDF9C4-D93B-614F-BDAC-BC3F03E999AA}"/>
          </ac:spMkLst>
        </pc:spChg>
      </pc:sldChg>
      <pc:sldChg chg="modSp mod">
        <pc:chgData name="Zrinka Jurčević" userId="0b24b88d-47f3-4db2-ad81-ac8a28adbcb8" providerId="ADAL" clId="{33C7EEBD-0E3D-0D4F-A64E-078D8D7780E5}" dt="2021-05-09T18:04:02.743" v="891" actId="20577"/>
        <pc:sldMkLst>
          <pc:docMk/>
          <pc:sldMk cId="2763696088" sldId="274"/>
        </pc:sldMkLst>
        <pc:spChg chg="mod">
          <ac:chgData name="Zrinka Jurčević" userId="0b24b88d-47f3-4db2-ad81-ac8a28adbcb8" providerId="ADAL" clId="{33C7EEBD-0E3D-0D4F-A64E-078D8D7780E5}" dt="2021-04-24T08:20:18.104" v="541" actId="1076"/>
          <ac:spMkLst>
            <pc:docMk/>
            <pc:sldMk cId="2763696088" sldId="274"/>
            <ac:spMk id="2" creationId="{F2C88F2C-89E8-E942-88F7-ADF8EE43FB38}"/>
          </ac:spMkLst>
        </pc:spChg>
        <pc:spChg chg="mod">
          <ac:chgData name="Zrinka Jurčević" userId="0b24b88d-47f3-4db2-ad81-ac8a28adbcb8" providerId="ADAL" clId="{33C7EEBD-0E3D-0D4F-A64E-078D8D7780E5}" dt="2021-05-09T18:04:02.743" v="891" actId="20577"/>
          <ac:spMkLst>
            <pc:docMk/>
            <pc:sldMk cId="2763696088" sldId="274"/>
            <ac:spMk id="3" creationId="{C20FE9C2-85AC-F74C-BAAF-C0322AA4BB5E}"/>
          </ac:spMkLst>
        </pc:spChg>
        <pc:spChg chg="mod">
          <ac:chgData name="Zrinka Jurčević" userId="0b24b88d-47f3-4db2-ad81-ac8a28adbcb8" providerId="ADAL" clId="{33C7EEBD-0E3D-0D4F-A64E-078D8D7780E5}" dt="2021-04-24T08:23:25.271" v="704" actId="1076"/>
          <ac:spMkLst>
            <pc:docMk/>
            <pc:sldMk cId="2763696088" sldId="274"/>
            <ac:spMk id="9" creationId="{B4513833-C872-D94A-A9E3-25DD112A2A55}"/>
          </ac:spMkLst>
        </pc:spChg>
        <pc:spChg chg="mod">
          <ac:chgData name="Zrinka Jurčević" userId="0b24b88d-47f3-4db2-ad81-ac8a28adbcb8" providerId="ADAL" clId="{33C7EEBD-0E3D-0D4F-A64E-078D8D7780E5}" dt="2021-04-24T08:24:07.170" v="714" actId="14100"/>
          <ac:spMkLst>
            <pc:docMk/>
            <pc:sldMk cId="2763696088" sldId="274"/>
            <ac:spMk id="25" creationId="{383DA32A-5B68-0C4D-9218-79B719ACF848}"/>
          </ac:spMkLst>
        </pc:spChg>
        <pc:spChg chg="mod">
          <ac:chgData name="Zrinka Jurčević" userId="0b24b88d-47f3-4db2-ad81-ac8a28adbcb8" providerId="ADAL" clId="{33C7EEBD-0E3D-0D4F-A64E-078D8D7780E5}" dt="2021-04-24T08:23:09.006" v="680" actId="20577"/>
          <ac:spMkLst>
            <pc:docMk/>
            <pc:sldMk cId="2763696088" sldId="274"/>
            <ac:spMk id="26" creationId="{0D650F81-6E59-0E45-8BDA-37C498C27D63}"/>
          </ac:spMkLst>
        </pc:spChg>
        <pc:spChg chg="mod">
          <ac:chgData name="Zrinka Jurčević" userId="0b24b88d-47f3-4db2-ad81-ac8a28adbcb8" providerId="ADAL" clId="{33C7EEBD-0E3D-0D4F-A64E-078D8D7780E5}" dt="2021-04-24T08:23:21.571" v="702" actId="20577"/>
          <ac:spMkLst>
            <pc:docMk/>
            <pc:sldMk cId="2763696088" sldId="274"/>
            <ac:spMk id="27" creationId="{41CC2140-8D6F-E74C-9C72-8DD658767956}"/>
          </ac:spMkLst>
        </pc:spChg>
        <pc:picChg chg="mod">
          <ac:chgData name="Zrinka Jurčević" userId="0b24b88d-47f3-4db2-ad81-ac8a28adbcb8" providerId="ADAL" clId="{33C7EEBD-0E3D-0D4F-A64E-078D8D7780E5}" dt="2021-04-24T08:23:23.329" v="703" actId="1076"/>
          <ac:picMkLst>
            <pc:docMk/>
            <pc:sldMk cId="2763696088" sldId="27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33C7EEBD-0E3D-0D4F-A64E-078D8D7780E5}" dt="2021-04-24T08:23:50.543" v="706"/>
          <ac:picMkLst>
            <pc:docMk/>
            <pc:sldMk cId="2763696088" sldId="274"/>
            <ac:picMk id="8" creationId="{55E966A6-59EB-634D-A08B-DA6BC33DB7A3}"/>
          </ac:picMkLst>
        </pc:picChg>
      </pc:sldChg>
      <pc:sldChg chg="modSp mod modAnim">
        <pc:chgData name="Zrinka Jurčević" userId="0b24b88d-47f3-4db2-ad81-ac8a28adbcb8" providerId="ADAL" clId="{33C7EEBD-0E3D-0D4F-A64E-078D8D7780E5}" dt="2021-04-24T08:32:01.495" v="815" actId="20577"/>
        <pc:sldMkLst>
          <pc:docMk/>
          <pc:sldMk cId="1003423633" sldId="275"/>
        </pc:sldMkLst>
        <pc:spChg chg="mod">
          <ac:chgData name="Zrinka Jurčević" userId="0b24b88d-47f3-4db2-ad81-ac8a28adbcb8" providerId="ADAL" clId="{33C7EEBD-0E3D-0D4F-A64E-078D8D7780E5}" dt="2021-04-24T08:30:54.770" v="795" actId="1076"/>
          <ac:spMkLst>
            <pc:docMk/>
            <pc:sldMk cId="1003423633" sldId="275"/>
            <ac:spMk id="3" creationId="{2B253174-4DCD-4C40-BF41-7A3C634F3427}"/>
          </ac:spMkLst>
        </pc:spChg>
        <pc:spChg chg="mod">
          <ac:chgData name="Zrinka Jurčević" userId="0b24b88d-47f3-4db2-ad81-ac8a28adbcb8" providerId="ADAL" clId="{33C7EEBD-0E3D-0D4F-A64E-078D8D7780E5}" dt="2021-04-24T08:32:01.495" v="815" actId="20577"/>
          <ac:spMkLst>
            <pc:docMk/>
            <pc:sldMk cId="1003423633" sldId="275"/>
            <ac:spMk id="15" creationId="{29874551-7124-E94C-B8CD-DB579A01242A}"/>
          </ac:spMkLst>
        </pc:spChg>
        <pc:picChg chg="mod">
          <ac:chgData name="Zrinka Jurčević" userId="0b24b88d-47f3-4db2-ad81-ac8a28adbcb8" providerId="ADAL" clId="{33C7EEBD-0E3D-0D4F-A64E-078D8D7780E5}" dt="2021-04-24T08:30:51.458" v="794" actId="1076"/>
          <ac:picMkLst>
            <pc:docMk/>
            <pc:sldMk cId="1003423633" sldId="275"/>
            <ac:picMk id="9" creationId="{88CD47E4-7081-A842-A97F-03205AF8EAC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9.png"/><Relationship Id="rId7" Type="http://schemas.openxmlformats.org/officeDocument/2006/relationships/image" Target="../media/image2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hyperlink" Target="https://www.e-sfera.hr/dodatni-digitalni-sadrzaji/adef437b-b614-4195-92c0-8e7cd55b33e6/" TargetMode="External"/><Relationship Id="rId10" Type="http://schemas.openxmlformats.org/officeDocument/2006/relationships/image" Target="../media/image31.png"/><Relationship Id="rId4" Type="http://schemas.openxmlformats.org/officeDocument/2006/relationships/image" Target="../media/image12.pn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7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writing implement, pen, stationary&#10;&#10;Description automatically generated">
            <a:extLst>
              <a:ext uri="{FF2B5EF4-FFF2-40B4-BE49-F238E27FC236}">
                <a16:creationId xmlns:a16="http://schemas.microsoft.com/office/drawing/2014/main" id="{8EF9523C-A7B5-754F-A608-B9136577FD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841" y="1114914"/>
            <a:ext cx="1813986" cy="1688884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0855" y="1323895"/>
            <a:ext cx="4009096" cy="395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422" y="5406637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615413" y="1532703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43464C-A870-EF41-89E9-2AFEF747DF10}"/>
              </a:ext>
            </a:extLst>
          </p:cNvPr>
          <p:cNvSpPr txBox="1"/>
          <p:nvPr/>
        </p:nvSpPr>
        <p:spPr>
          <a:xfrm>
            <a:off x="8697342" y="2225200"/>
            <a:ext cx="2174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HOMONIMI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2A8DA9-6CD0-8B4D-B5BA-CB95A43EBF71}"/>
              </a:ext>
            </a:extLst>
          </p:cNvPr>
          <p:cNvSpPr txBox="1"/>
          <p:nvPr/>
        </p:nvSpPr>
        <p:spPr>
          <a:xfrm>
            <a:off x="2088765" y="469999"/>
            <a:ext cx="85858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Imenuj što predstavljaju sličice. Objasni njihovo značenje. Što im je isto, a što različito?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40B96B-CE0E-4E46-B13C-EA9AB01744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15" y="1393344"/>
            <a:ext cx="2678992" cy="12846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D110D7-600E-E442-AC85-627E285F43A1}"/>
              </a:ext>
            </a:extLst>
          </p:cNvPr>
          <p:cNvSpPr txBox="1"/>
          <p:nvPr/>
        </p:nvSpPr>
        <p:spPr>
          <a:xfrm>
            <a:off x="4948818" y="2745983"/>
            <a:ext cx="890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tuš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3478F-0DAE-0941-8743-CEF57AF2F14A}"/>
              </a:ext>
            </a:extLst>
          </p:cNvPr>
          <p:cNvSpPr txBox="1"/>
          <p:nvPr/>
        </p:nvSpPr>
        <p:spPr>
          <a:xfrm>
            <a:off x="570400" y="2745562"/>
            <a:ext cx="890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tuš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588F0E-D9D7-094E-86AC-630377A5879E}"/>
              </a:ext>
            </a:extLst>
          </p:cNvPr>
          <p:cNvSpPr/>
          <p:nvPr/>
        </p:nvSpPr>
        <p:spPr>
          <a:xfrm>
            <a:off x="5475513" y="2774687"/>
            <a:ext cx="1451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crnilo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6A9BB6-B7CF-9E42-A148-FDDA77CD839F}"/>
              </a:ext>
            </a:extLst>
          </p:cNvPr>
          <p:cNvSpPr/>
          <p:nvPr/>
        </p:nvSpPr>
        <p:spPr>
          <a:xfrm>
            <a:off x="1180696" y="2745562"/>
            <a:ext cx="31008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naprava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polijevanjem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    </a:t>
            </a:r>
            <a:endParaRPr lang="en-HR" sz="2800" dirty="0"/>
          </a:p>
        </p:txBody>
      </p:sp>
      <p:pic>
        <p:nvPicPr>
          <p:cNvPr id="18" name="Picture 17" descr="A picture containing insect&#10;&#10;Description automatically generated">
            <a:extLst>
              <a:ext uri="{FF2B5EF4-FFF2-40B4-BE49-F238E27FC236}">
                <a16:creationId xmlns:a16="http://schemas.microsoft.com/office/drawing/2014/main" id="{063A9F76-0AF6-6B46-891B-A6C827CDEC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15" y="3893602"/>
            <a:ext cx="1473200" cy="1104900"/>
          </a:xfrm>
          <a:prstGeom prst="rect">
            <a:avLst/>
          </a:prstGeom>
        </p:spPr>
      </p:pic>
      <p:pic>
        <p:nvPicPr>
          <p:cNvPr id="20" name="Picture 19" descr="A picture containing text, water sport, swimming, water&#10;&#10;Description automatically generated">
            <a:extLst>
              <a:ext uri="{FF2B5EF4-FFF2-40B4-BE49-F238E27FC236}">
                <a16:creationId xmlns:a16="http://schemas.microsoft.com/office/drawing/2014/main" id="{83260AFF-6556-8C4D-9AAF-788A352077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290" y="3944226"/>
            <a:ext cx="1892300" cy="11049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653E393-0A90-B045-BF53-0EBDAD1D13EC}"/>
              </a:ext>
            </a:extLst>
          </p:cNvPr>
          <p:cNvSpPr txBox="1"/>
          <p:nvPr/>
        </p:nvSpPr>
        <p:spPr>
          <a:xfrm>
            <a:off x="249812" y="5094130"/>
            <a:ext cx="1054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leptir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FFAB76-2A6B-CC4B-AC43-5BD6C37E72E6}"/>
              </a:ext>
            </a:extLst>
          </p:cNvPr>
          <p:cNvSpPr txBox="1"/>
          <p:nvPr/>
        </p:nvSpPr>
        <p:spPr>
          <a:xfrm>
            <a:off x="4281594" y="5050303"/>
            <a:ext cx="1054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leptir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8F15340-D8AE-3943-9D03-B41A52351075}"/>
              </a:ext>
            </a:extLst>
          </p:cNvPr>
          <p:cNvSpPr/>
          <p:nvPr/>
        </p:nvSpPr>
        <p:spPr>
          <a:xfrm>
            <a:off x="5152976" y="5026234"/>
            <a:ext cx="2086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stil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plivanja</a:t>
            </a:r>
            <a:endParaRPr lang="en-HR" sz="2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2E4301A-124D-3246-8DB7-DE6B688863D1}"/>
              </a:ext>
            </a:extLst>
          </p:cNvPr>
          <p:cNvSpPr/>
          <p:nvPr/>
        </p:nvSpPr>
        <p:spPr>
          <a:xfrm>
            <a:off x="1173627" y="5094130"/>
            <a:ext cx="1451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kukac</a:t>
            </a:r>
            <a:endParaRPr lang="en-HR" sz="2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278865E-EF3E-C74F-BD47-784EF2EDA0CC}"/>
              </a:ext>
            </a:extLst>
          </p:cNvPr>
          <p:cNvSpPr/>
          <p:nvPr/>
        </p:nvSpPr>
        <p:spPr>
          <a:xfrm>
            <a:off x="8330031" y="2856142"/>
            <a:ext cx="29091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oblika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nepovezana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3" grpId="0"/>
      <p:bldP spid="14" grpId="0"/>
      <p:bldP spid="15" grpId="0"/>
      <p:bldP spid="16" grpId="0"/>
      <p:bldP spid="21" grpId="0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ouple of tomatoes&#10;&#10;Description automatically generated with low confidence">
            <a:extLst>
              <a:ext uri="{FF2B5EF4-FFF2-40B4-BE49-F238E27FC236}">
                <a16:creationId xmlns:a16="http://schemas.microsoft.com/office/drawing/2014/main" id="{139A1DE9-25BA-3F47-AD7C-608269753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16" y="1268476"/>
            <a:ext cx="2260600" cy="166370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069" y="5200791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579723" y="1570421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20D232-029E-CA47-905C-91C75A22A171}"/>
              </a:ext>
            </a:extLst>
          </p:cNvPr>
          <p:cNvSpPr txBox="1"/>
          <p:nvPr/>
        </p:nvSpPr>
        <p:spPr>
          <a:xfrm>
            <a:off x="8185069" y="2294311"/>
            <a:ext cx="28052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RIJEČI HRVATSKOGA STANDARDNOGA JEZIKA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5370C5-9785-934A-8AD3-D37AE8B8E4CA}"/>
              </a:ext>
            </a:extLst>
          </p:cNvPr>
          <p:cNvSpPr txBox="1"/>
          <p:nvPr/>
        </p:nvSpPr>
        <p:spPr>
          <a:xfrm>
            <a:off x="2133600" y="499925"/>
            <a:ext cx="753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Imenuj</a:t>
            </a:r>
            <a:r>
              <a:rPr lang="en-US" sz="2800" dirty="0"/>
              <a:t> </a:t>
            </a:r>
            <a:r>
              <a:rPr lang="en-US" sz="2800" dirty="0" err="1"/>
              <a:t>biljku</a:t>
            </a:r>
            <a:r>
              <a:rPr lang="en-US" sz="2800" dirty="0"/>
              <a:t>. P</a:t>
            </a:r>
            <a:r>
              <a:rPr lang="en-HR" sz="2800" dirty="0"/>
              <a:t>romotri primjere </a:t>
            </a:r>
            <a:r>
              <a:rPr lang="en-US" sz="2800" dirty="0"/>
              <a:t>i</a:t>
            </a:r>
            <a:r>
              <a:rPr lang="en-HR" sz="2800" dirty="0"/>
              <a:t> objasni kojoj riječi daješ prednost.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02DC9F-CC37-F444-83E5-B313F9D1CAAB}"/>
              </a:ext>
            </a:extLst>
          </p:cNvPr>
          <p:cNvSpPr/>
          <p:nvPr/>
        </p:nvSpPr>
        <p:spPr>
          <a:xfrm>
            <a:off x="3230544" y="1734788"/>
            <a:ext cx="40015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rajčica</a:t>
            </a:r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–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jednogodišnja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biljka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crveni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mesnat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plod</a:t>
            </a:r>
            <a:endParaRPr lang="en-HR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E96820-0D12-F14A-9ABF-B7E3827BC15F}"/>
              </a:ext>
            </a:extLst>
          </p:cNvPr>
          <p:cNvSpPr/>
          <p:nvPr/>
        </p:nvSpPr>
        <p:spPr>
          <a:xfrm>
            <a:off x="369316" y="3579904"/>
            <a:ext cx="5919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dirty="0"/>
            </a:br>
            <a:br>
              <a:rPr lang="en-US" dirty="0"/>
            </a:br>
            <a:endParaRPr lang="en-H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5E8164-9CF4-0A4F-BBEC-A857312D41F0}"/>
              </a:ext>
            </a:extLst>
          </p:cNvPr>
          <p:cNvSpPr/>
          <p:nvPr/>
        </p:nvSpPr>
        <p:spPr>
          <a:xfrm>
            <a:off x="-1604598" y="3231141"/>
            <a:ext cx="90794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7900"/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pomidor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paradajz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paradajzlin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poma,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paradajsija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jabučica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pomidora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pamidor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pomidora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kavada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kumador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kumidor</a:t>
            </a:r>
            <a:endParaRPr lang="en-US" sz="2800" i="1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B38A45-B76B-894F-85EE-62FD82398452}"/>
              </a:ext>
            </a:extLst>
          </p:cNvPr>
          <p:cNvSpPr txBox="1"/>
          <p:nvPr/>
        </p:nvSpPr>
        <p:spPr>
          <a:xfrm>
            <a:off x="2372665" y="4999581"/>
            <a:ext cx="52070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p</a:t>
            </a:r>
            <a:r>
              <a:rPr lang="en-HR" sz="2800" dirty="0"/>
              <a:t>rednost dajemo riječi </a:t>
            </a:r>
            <a:r>
              <a:rPr lang="en-HR" sz="2800" dirty="0">
                <a:solidFill>
                  <a:srgbClr val="C00000"/>
                </a:solidFill>
              </a:rPr>
              <a:t>hrvatskoga standardnoga jezika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33715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081" y="484644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840639" y="2503324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Signpost with solid fill">
            <a:extLst>
              <a:ext uri="{FF2B5EF4-FFF2-40B4-BE49-F238E27FC236}">
                <a16:creationId xmlns:a16="http://schemas.microsoft.com/office/drawing/2014/main" id="{738C0918-A2FB-6644-939E-7353B31ECB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1116" y="923487"/>
            <a:ext cx="689978" cy="6899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1D6543-3AEC-6348-8966-043CA352B99B}"/>
              </a:ext>
            </a:extLst>
          </p:cNvPr>
          <p:cNvSpPr txBox="1"/>
          <p:nvPr/>
        </p:nvSpPr>
        <p:spPr>
          <a:xfrm>
            <a:off x="1616699" y="517848"/>
            <a:ext cx="6386732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HR" sz="2800" dirty="0"/>
              <a:t>Napravi sinonimski niz od pocrtane riječi.</a:t>
            </a:r>
          </a:p>
          <a:p>
            <a:pPr>
              <a:lnSpc>
                <a:spcPct val="150000"/>
              </a:lnSpc>
            </a:pPr>
            <a:r>
              <a:rPr lang="en-HR" sz="2800" i="1" dirty="0"/>
              <a:t>             </a:t>
            </a:r>
            <a:r>
              <a:rPr lang="en-HR" sz="2800" i="1" u="sng" dirty="0"/>
              <a:t>Put</a:t>
            </a:r>
            <a:r>
              <a:rPr lang="en-HR" sz="2800" i="1" dirty="0"/>
              <a:t> krivuda dolinom.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353DE67-2649-694B-AE32-652A922C654C}"/>
              </a:ext>
            </a:extLst>
          </p:cNvPr>
          <p:cNvCxnSpPr/>
          <p:nvPr/>
        </p:nvCxnSpPr>
        <p:spPr>
          <a:xfrm>
            <a:off x="696105" y="2183190"/>
            <a:ext cx="6998923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phic 11" descr="Signpost with solid fill">
            <a:extLst>
              <a:ext uri="{FF2B5EF4-FFF2-40B4-BE49-F238E27FC236}">
                <a16:creationId xmlns:a16="http://schemas.microsoft.com/office/drawing/2014/main" id="{E7737501-7FAD-2644-AE09-E2A01B5AA8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1116" y="2415968"/>
            <a:ext cx="689978" cy="6899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A2F23DB-4E3F-704D-AB86-C3105D3AEDCF}"/>
              </a:ext>
            </a:extLst>
          </p:cNvPr>
          <p:cNvSpPr txBox="1"/>
          <p:nvPr/>
        </p:nvSpPr>
        <p:spPr>
          <a:xfrm>
            <a:off x="1598452" y="2656936"/>
            <a:ext cx="6386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Pored riječi napiši suprotnicu </a:t>
            </a:r>
            <a:r>
              <a:rPr lang="en-US" sz="2800" dirty="0"/>
              <a:t>i</a:t>
            </a:r>
            <a:r>
              <a:rPr lang="en-HR" sz="2800" dirty="0"/>
              <a:t> vrstu riječi.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EAB5B7-D94E-494F-8040-062829029053}"/>
              </a:ext>
            </a:extLst>
          </p:cNvPr>
          <p:cNvSpPr txBox="1"/>
          <p:nvPr/>
        </p:nvSpPr>
        <p:spPr>
          <a:xfrm>
            <a:off x="742997" y="3153356"/>
            <a:ext cx="8308298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d</a:t>
            </a:r>
            <a:r>
              <a:rPr lang="en-HR" sz="2800" dirty="0"/>
              <a:t>an      ________________   ________________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n</a:t>
            </a:r>
            <a:r>
              <a:rPr lang="en-HR" sz="2800" dirty="0"/>
              <a:t>ježan ________________   ________________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b</a:t>
            </a:r>
            <a:r>
              <a:rPr lang="en-HR" sz="2800" dirty="0"/>
              <a:t>rzo     ________________   ________________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r</a:t>
            </a:r>
            <a:r>
              <a:rPr lang="en-HR" sz="2800" dirty="0"/>
              <a:t>aditi  _________________   ________________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479B7C-C97F-3C49-B840-98B33015486C}"/>
              </a:ext>
            </a:extLst>
          </p:cNvPr>
          <p:cNvSpPr txBox="1"/>
          <p:nvPr/>
        </p:nvSpPr>
        <p:spPr>
          <a:xfrm>
            <a:off x="2423750" y="1690808"/>
            <a:ext cx="4151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p</a:t>
            </a:r>
            <a:r>
              <a:rPr lang="en-HR" sz="2800" dirty="0">
                <a:solidFill>
                  <a:srgbClr val="C00000"/>
                </a:solidFill>
              </a:rPr>
              <a:t>uteljak, cesta, staza, drum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9E7558-31CD-E845-A73A-DA169580B378}"/>
              </a:ext>
            </a:extLst>
          </p:cNvPr>
          <p:cNvSpPr txBox="1"/>
          <p:nvPr/>
        </p:nvSpPr>
        <p:spPr>
          <a:xfrm>
            <a:off x="5932822" y="5122499"/>
            <a:ext cx="1195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glagol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155739-BF27-474F-8F40-B8C96B04B051}"/>
              </a:ext>
            </a:extLst>
          </p:cNvPr>
          <p:cNvSpPr txBox="1"/>
          <p:nvPr/>
        </p:nvSpPr>
        <p:spPr>
          <a:xfrm>
            <a:off x="2631422" y="5190301"/>
            <a:ext cx="1628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n</a:t>
            </a:r>
            <a:r>
              <a:rPr lang="en-HR" sz="2800" dirty="0">
                <a:solidFill>
                  <a:srgbClr val="C00000"/>
                </a:solidFill>
              </a:rPr>
              <a:t>e raditi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9EF9ED-13DF-8D4C-A158-17C587936875}"/>
              </a:ext>
            </a:extLst>
          </p:cNvPr>
          <p:cNvSpPr txBox="1"/>
          <p:nvPr/>
        </p:nvSpPr>
        <p:spPr>
          <a:xfrm>
            <a:off x="5887467" y="3876287"/>
            <a:ext cx="1374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pridjev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A480E8-3E32-5C4C-91A2-28E6C9BF1AAF}"/>
              </a:ext>
            </a:extLst>
          </p:cNvPr>
          <p:cNvSpPr txBox="1"/>
          <p:nvPr/>
        </p:nvSpPr>
        <p:spPr>
          <a:xfrm>
            <a:off x="2673168" y="3833732"/>
            <a:ext cx="932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grub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52F388-9213-D34E-88DF-04811BD4308D}"/>
              </a:ext>
            </a:extLst>
          </p:cNvPr>
          <p:cNvSpPr txBox="1"/>
          <p:nvPr/>
        </p:nvSpPr>
        <p:spPr>
          <a:xfrm>
            <a:off x="5912228" y="3197052"/>
            <a:ext cx="1487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imenica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28FD0F-41A7-D54B-B089-FC2C33EFE35D}"/>
              </a:ext>
            </a:extLst>
          </p:cNvPr>
          <p:cNvSpPr txBox="1"/>
          <p:nvPr/>
        </p:nvSpPr>
        <p:spPr>
          <a:xfrm>
            <a:off x="2673169" y="3184088"/>
            <a:ext cx="932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noć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2AB1B0-71ED-3A49-A6AC-82F1C4579B57}"/>
              </a:ext>
            </a:extLst>
          </p:cNvPr>
          <p:cNvSpPr txBox="1"/>
          <p:nvPr/>
        </p:nvSpPr>
        <p:spPr>
          <a:xfrm>
            <a:off x="5912228" y="4511245"/>
            <a:ext cx="1195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prilog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D7CADF-6619-C44A-BDCB-D6170E1DF513}"/>
              </a:ext>
            </a:extLst>
          </p:cNvPr>
          <p:cNvSpPr txBox="1"/>
          <p:nvPr/>
        </p:nvSpPr>
        <p:spPr>
          <a:xfrm>
            <a:off x="2648456" y="4511246"/>
            <a:ext cx="1195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sporo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16346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970404" y="2636448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305806" y="1818895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253131"/>
            <a:ext cx="1503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Spoji sinonimske parove.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audiosažetke </a:t>
            </a:r>
            <a:r>
              <a:rPr lang="en-US" dirty="0"/>
              <a:t>o </a:t>
            </a:r>
            <a:r>
              <a:rPr lang="hr-HR" dirty="0"/>
              <a:t>sinonimima i </a:t>
            </a:r>
            <a:r>
              <a:rPr lang="hr-HR"/>
              <a:t>antnonima</a:t>
            </a:r>
            <a:r>
              <a:rPr lang="hr-HR" dirty="0"/>
              <a:t>.</a:t>
            </a:r>
            <a:endParaRPr lang="en-HR" dirty="0"/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8" y="3987707"/>
            <a:ext cx="1566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Riječi križaljke, ponovi antonime i sinonime.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503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poznavanje sinonima </a:t>
            </a:r>
            <a:r>
              <a:rPr lang="en-US" dirty="0"/>
              <a:t>i</a:t>
            </a:r>
            <a:r>
              <a:rPr lang="en-HR" dirty="0"/>
              <a:t> antonima.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8645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poznanje sinonima </a:t>
            </a:r>
            <a:r>
              <a:rPr lang="en-US" dirty="0"/>
              <a:t>i</a:t>
            </a:r>
            <a:r>
              <a:rPr lang="en-HR" dirty="0"/>
              <a:t> antonima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236215" y="1157693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Sinonimi i antonimi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9989" y="1365852"/>
            <a:ext cx="4447255" cy="43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735864"/>
            <a:ext cx="30070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Što</a:t>
            </a:r>
            <a:r>
              <a:rPr lang="en-US" sz="2800" dirty="0"/>
              <a:t> je </a:t>
            </a:r>
            <a:r>
              <a:rPr lang="en-US" sz="2800" dirty="0" err="1"/>
              <a:t>riječ</a:t>
            </a:r>
            <a:r>
              <a:rPr lang="en-US" sz="2800" dirty="0"/>
              <a:t>? </a:t>
            </a:r>
            <a:r>
              <a:rPr lang="en-US" sz="2800" dirty="0" err="1"/>
              <a:t>Što</a:t>
            </a:r>
            <a:r>
              <a:rPr lang="en-US" sz="2800" dirty="0"/>
              <a:t> je </a:t>
            </a:r>
            <a:r>
              <a:rPr lang="en-US" sz="2800" dirty="0" err="1"/>
              <a:t>osnovno</a:t>
            </a:r>
            <a:r>
              <a:rPr lang="en-US" sz="2800" dirty="0"/>
              <a:t>, a </a:t>
            </a:r>
            <a:r>
              <a:rPr lang="en-US" sz="2800" dirty="0" err="1"/>
              <a:t>što</a:t>
            </a:r>
            <a:r>
              <a:rPr lang="en-US" sz="2800" dirty="0"/>
              <a:t> </a:t>
            </a:r>
            <a:r>
              <a:rPr lang="en-US" sz="2800" dirty="0" err="1"/>
              <a:t>preneseno</a:t>
            </a:r>
            <a:r>
              <a:rPr lang="en-US" sz="2800" dirty="0"/>
              <a:t> </a:t>
            </a:r>
            <a:r>
              <a:rPr lang="en-US" sz="2800" dirty="0" err="1"/>
              <a:t>značenje</a:t>
            </a:r>
            <a:r>
              <a:rPr lang="en-US" sz="2800" dirty="0"/>
              <a:t> </a:t>
            </a:r>
            <a:r>
              <a:rPr lang="en-US" sz="2800" dirty="0" err="1"/>
              <a:t>riječi</a:t>
            </a:r>
            <a:r>
              <a:rPr lang="en-US" sz="2800" dirty="0"/>
              <a:t>? </a:t>
            </a:r>
            <a:endParaRPr lang="en-HR" sz="2800" dirty="0"/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636C0A81-4C13-F54E-9FBC-D14309C742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8532">
            <a:off x="1589125" y="473266"/>
            <a:ext cx="4235858" cy="591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sign, person, sale&#10;&#10;Description automatically generated">
            <a:extLst>
              <a:ext uri="{FF2B5EF4-FFF2-40B4-BE49-F238E27FC236}">
                <a16:creationId xmlns:a16="http://schemas.microsoft.com/office/drawing/2014/main" id="{573EB69C-4CBA-C548-92AB-A2712A8B4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20" y="2320433"/>
            <a:ext cx="7570392" cy="2939118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89188" y="1096336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825976" y="1358093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0580F2-1095-4B40-955E-4F93C15AA9B9}"/>
              </a:ext>
            </a:extLst>
          </p:cNvPr>
          <p:cNvSpPr/>
          <p:nvPr/>
        </p:nvSpPr>
        <p:spPr>
          <a:xfrm>
            <a:off x="8610653" y="1977485"/>
            <a:ext cx="27183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istaknute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pravilno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ispravno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točno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one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3EB21E-8AFA-3D4A-AA75-41FB464AE299}"/>
              </a:ext>
            </a:extLst>
          </p:cNvPr>
          <p:cNvSpPr txBox="1"/>
          <p:nvPr/>
        </p:nvSpPr>
        <p:spPr>
          <a:xfrm>
            <a:off x="5517725" y="893235"/>
            <a:ext cx="1920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točno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DD87DD-0147-4A41-961F-243708A5AE20}"/>
              </a:ext>
            </a:extLst>
          </p:cNvPr>
          <p:cNvSpPr txBox="1"/>
          <p:nvPr/>
        </p:nvSpPr>
        <p:spPr>
          <a:xfrm>
            <a:off x="3198328" y="1603293"/>
            <a:ext cx="1920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ispravno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D17EB4-EBEC-D249-B603-029C74B6A3FB}"/>
              </a:ext>
            </a:extLst>
          </p:cNvPr>
          <p:cNvSpPr txBox="1"/>
          <p:nvPr/>
        </p:nvSpPr>
        <p:spPr>
          <a:xfrm>
            <a:off x="638864" y="893852"/>
            <a:ext cx="1920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pravilno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9AD6601D-ABED-E045-9BC0-F84C21A5FC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63" y="1042575"/>
            <a:ext cx="7266919" cy="336059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9" y="-2664182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21582" y="1067031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709" y="514720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6BAD55-5D94-F04B-B097-A8D2FA2F5D8E}"/>
              </a:ext>
            </a:extLst>
          </p:cNvPr>
          <p:cNvSpPr txBox="1"/>
          <p:nvPr/>
        </p:nvSpPr>
        <p:spPr>
          <a:xfrm>
            <a:off x="8818127" y="2346413"/>
            <a:ext cx="25481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KNJIŽEVNE I NEKNJIŽEVNE RIJEČI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526032-D53E-DA46-A7F1-6BF2327D7042}"/>
              </a:ext>
            </a:extLst>
          </p:cNvPr>
          <p:cNvSpPr/>
          <p:nvPr/>
        </p:nvSpPr>
        <p:spPr>
          <a:xfrm>
            <a:off x="2200420" y="315087"/>
            <a:ext cx="79798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zovemo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književnim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neknjiževne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Navedi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naziv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predmet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F6AF22-DAA8-0F44-963D-3DD4AE1662FB}"/>
              </a:ext>
            </a:extLst>
          </p:cNvPr>
          <p:cNvSpPr txBox="1"/>
          <p:nvPr/>
        </p:nvSpPr>
        <p:spPr>
          <a:xfrm>
            <a:off x="893419" y="2400813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b="1" dirty="0"/>
              <a:t>cipela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61D995-49F0-F64B-BE16-6DF23B550425}"/>
              </a:ext>
            </a:extLst>
          </p:cNvPr>
          <p:cNvSpPr txBox="1"/>
          <p:nvPr/>
        </p:nvSpPr>
        <p:spPr>
          <a:xfrm>
            <a:off x="6096000" y="4268070"/>
            <a:ext cx="1945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š</a:t>
            </a:r>
            <a:r>
              <a:rPr lang="en-HR" sz="2800" b="1" dirty="0"/>
              <a:t>uza, kopita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A5E50A-49A4-864B-99BD-1A3BBC512415}"/>
              </a:ext>
            </a:extLst>
          </p:cNvPr>
          <p:cNvSpPr txBox="1"/>
          <p:nvPr/>
        </p:nvSpPr>
        <p:spPr>
          <a:xfrm>
            <a:off x="4391270" y="4268070"/>
            <a:ext cx="1287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sz="2800" b="1" dirty="0"/>
              <a:t>postola</a:t>
            </a:r>
          </a:p>
        </p:txBody>
      </p:sp>
      <p:pic>
        <p:nvPicPr>
          <p:cNvPr id="17" name="Graphic 16" descr="Arrow: Clockwise curve with solid fill">
            <a:extLst>
              <a:ext uri="{FF2B5EF4-FFF2-40B4-BE49-F238E27FC236}">
                <a16:creationId xmlns:a16="http://schemas.microsoft.com/office/drawing/2014/main" id="{A17917CC-E730-C74A-A84F-98D88ED7E2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010205">
            <a:off x="917848" y="2865762"/>
            <a:ext cx="914400" cy="914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C868140-4E23-FF48-B39F-F3802811E63B}"/>
              </a:ext>
            </a:extLst>
          </p:cNvPr>
          <p:cNvSpPr txBox="1"/>
          <p:nvPr/>
        </p:nvSpPr>
        <p:spPr>
          <a:xfrm>
            <a:off x="293724" y="3917123"/>
            <a:ext cx="33256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- </a:t>
            </a:r>
            <a:r>
              <a:rPr lang="en-US" sz="2800" dirty="0"/>
              <a:t>s</a:t>
            </a:r>
            <a:r>
              <a:rPr lang="en-HR" sz="2800" dirty="0"/>
              <a:t>tandardni književni jezik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642F1A-EEB7-6143-8003-7CD98ACD0966}"/>
              </a:ext>
            </a:extLst>
          </p:cNvPr>
          <p:cNvSpPr txBox="1"/>
          <p:nvPr/>
        </p:nvSpPr>
        <p:spPr>
          <a:xfrm>
            <a:off x="4446999" y="5269778"/>
            <a:ext cx="50424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- </a:t>
            </a:r>
            <a:r>
              <a:rPr lang="hr-HR" sz="2800" dirty="0"/>
              <a:t>potječe iz stranih jezika, žargona, narječja</a:t>
            </a:r>
            <a:endParaRPr lang="en-HR" sz="2800" dirty="0"/>
          </a:p>
        </p:txBody>
      </p:sp>
      <p:pic>
        <p:nvPicPr>
          <p:cNvPr id="20" name="Graphic 19" descr="Arrow: Clockwise curve with solid fill">
            <a:extLst>
              <a:ext uri="{FF2B5EF4-FFF2-40B4-BE49-F238E27FC236}">
                <a16:creationId xmlns:a16="http://schemas.microsoft.com/office/drawing/2014/main" id="{B5784C9A-62D6-1046-B890-8610CB9B12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010205">
            <a:off x="5549432" y="452486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/>
      <p:bldP spid="12" grpId="0"/>
      <p:bldP spid="13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16879" y="1844198"/>
            <a:ext cx="3960488" cy="391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14" y="49108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89864" y="194322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BE23CC-6FBE-404C-986E-D4120DFAB0CA}"/>
              </a:ext>
            </a:extLst>
          </p:cNvPr>
          <p:cNvSpPr txBox="1"/>
          <p:nvPr/>
        </p:nvSpPr>
        <p:spPr>
          <a:xfrm>
            <a:off x="9089864" y="2747648"/>
            <a:ext cx="2024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SINONIMI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7C15D4-00D7-F54C-9809-C97D6677F08F}"/>
              </a:ext>
            </a:extLst>
          </p:cNvPr>
          <p:cNvSpPr/>
          <p:nvPr/>
        </p:nvSpPr>
        <p:spPr>
          <a:xfrm>
            <a:off x="1468712" y="570869"/>
            <a:ext cx="89514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Napiši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računalo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kompjutor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različitim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Bi li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promijenilo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zamijenile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mjesto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3955F9-FF7A-454B-B102-330F85B0BEF2}"/>
              </a:ext>
            </a:extLst>
          </p:cNvPr>
          <p:cNvSpPr txBox="1"/>
          <p:nvPr/>
        </p:nvSpPr>
        <p:spPr>
          <a:xfrm>
            <a:off x="265657" y="1815116"/>
            <a:ext cx="1536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računalo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7F9975-1072-B24D-9210-526BA6557D46}"/>
              </a:ext>
            </a:extLst>
          </p:cNvPr>
          <p:cNvSpPr txBox="1"/>
          <p:nvPr/>
        </p:nvSpPr>
        <p:spPr>
          <a:xfrm>
            <a:off x="227528" y="3167390"/>
            <a:ext cx="1934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chemeClr val="accent2">
                    <a:lumMod val="75000"/>
                  </a:schemeClr>
                </a:solidFill>
              </a:rPr>
              <a:t>kompjutor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F4B2F5-715C-D54B-B512-C135CF9031F2}"/>
              </a:ext>
            </a:extLst>
          </p:cNvPr>
          <p:cNvSpPr txBox="1"/>
          <p:nvPr/>
        </p:nvSpPr>
        <p:spPr>
          <a:xfrm>
            <a:off x="419488" y="2486038"/>
            <a:ext cx="4454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Kupio sam novo </a:t>
            </a:r>
            <a:r>
              <a:rPr lang="en-HR" sz="2800" dirty="0">
                <a:solidFill>
                  <a:srgbClr val="069C4B"/>
                </a:solidFill>
              </a:rPr>
              <a:t>računalo.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9E7F27-A7D0-4A4D-B0C3-D4876901E356}"/>
              </a:ext>
            </a:extLst>
          </p:cNvPr>
          <p:cNvSpPr txBox="1"/>
          <p:nvPr/>
        </p:nvSpPr>
        <p:spPr>
          <a:xfrm>
            <a:off x="419487" y="3786646"/>
            <a:ext cx="5554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Od brata sam naslijedio </a:t>
            </a:r>
            <a:r>
              <a:rPr lang="en-HR" sz="2800" dirty="0">
                <a:solidFill>
                  <a:schemeClr val="accent2">
                    <a:lumMod val="75000"/>
                  </a:schemeClr>
                </a:solidFill>
              </a:rPr>
              <a:t>kompjutor</a:t>
            </a:r>
            <a:r>
              <a:rPr lang="en-HR" sz="2800" dirty="0"/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4BE6B8-2D4C-7A47-B834-1E88172F69F8}"/>
              </a:ext>
            </a:extLst>
          </p:cNvPr>
          <p:cNvSpPr/>
          <p:nvPr/>
        </p:nvSpPr>
        <p:spPr>
          <a:xfrm>
            <a:off x="8224151" y="3167390"/>
            <a:ext cx="32408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parovi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glasovnog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sastava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bliskog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7" name="Picture 16" descr="A picture containing person, standing, posing&#10;&#10;Description automatically generated">
            <a:extLst>
              <a:ext uri="{FF2B5EF4-FFF2-40B4-BE49-F238E27FC236}">
                <a16:creationId xmlns:a16="http://schemas.microsoft.com/office/drawing/2014/main" id="{AC8CE808-5705-E344-AF0C-BF107C380A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380" y="3167390"/>
            <a:ext cx="2076894" cy="285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1" grpId="0"/>
      <p:bldP spid="9" grpId="0"/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83843" y="1399347"/>
            <a:ext cx="4384382" cy="433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049" y="536222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CF4B3C-29EC-B54A-ACF4-A835A8613CFC}"/>
              </a:ext>
            </a:extLst>
          </p:cNvPr>
          <p:cNvSpPr txBox="1"/>
          <p:nvPr/>
        </p:nvSpPr>
        <p:spPr>
          <a:xfrm>
            <a:off x="8626187" y="2258936"/>
            <a:ext cx="2234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SINONIMI</a:t>
            </a:r>
          </a:p>
          <a:p>
            <a:pPr algn="ctr"/>
            <a:r>
              <a:rPr lang="en-HR" sz="2800" b="1" dirty="0">
                <a:solidFill>
                  <a:srgbClr val="069C4B"/>
                </a:solidFill>
              </a:rPr>
              <a:t>- istoznačnice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D07900-6DE8-604E-BB99-797658697E33}"/>
              </a:ext>
            </a:extLst>
          </p:cNvPr>
          <p:cNvSpPr txBox="1"/>
          <p:nvPr/>
        </p:nvSpPr>
        <p:spPr>
          <a:xfrm>
            <a:off x="2535936" y="402564"/>
            <a:ext cx="7955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Mijenja li se značenje rečenica pri uporabi sinonima ljekarna/apoteka?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DB627B-E5ED-184B-B549-E1CAC8A24572}"/>
              </a:ext>
            </a:extLst>
          </p:cNvPr>
          <p:cNvSpPr/>
          <p:nvPr/>
        </p:nvSpPr>
        <p:spPr>
          <a:xfrm>
            <a:off x="416712" y="1759236"/>
            <a:ext cx="45704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Ljekarna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zdravstveni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objekt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5A57E4-B8E7-7A42-BC84-CF9493FA3761}"/>
              </a:ext>
            </a:extLst>
          </p:cNvPr>
          <p:cNvSpPr/>
          <p:nvPr/>
        </p:nvSpPr>
        <p:spPr>
          <a:xfrm>
            <a:off x="437295" y="2455436"/>
            <a:ext cx="4550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Apoteka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zdravstveni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objekt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7D44C3-7134-4C43-83FD-8FFD21D5F9D6}"/>
              </a:ext>
            </a:extLst>
          </p:cNvPr>
          <p:cNvSpPr/>
          <p:nvPr/>
        </p:nvSpPr>
        <p:spPr>
          <a:xfrm>
            <a:off x="391585" y="3356125"/>
            <a:ext cx="5506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Dobro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došli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našu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internet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ljekarnu</a:t>
            </a:r>
            <a:r>
              <a:rPr lang="en-US" sz="2800" dirty="0">
                <a:latin typeface="Calibri" panose="020F0502020204030204" pitchFamily="34" charset="0"/>
              </a:rPr>
              <a:t>!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2725D2-E105-AB4A-8086-DB39251F0F9F}"/>
              </a:ext>
            </a:extLst>
          </p:cNvPr>
          <p:cNvSpPr/>
          <p:nvPr/>
        </p:nvSpPr>
        <p:spPr>
          <a:xfrm>
            <a:off x="371868" y="4072535"/>
            <a:ext cx="5545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Dobro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došli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našu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internet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apoteku</a:t>
            </a:r>
            <a:r>
              <a:rPr lang="en-US" sz="2800" dirty="0">
                <a:latin typeface="Calibri" panose="020F0502020204030204" pitchFamily="34" charset="0"/>
              </a:rPr>
              <a:t>!</a:t>
            </a:r>
            <a:endParaRPr lang="en-HR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E9A455-801B-484E-A400-DF87DDDF5ED6}"/>
              </a:ext>
            </a:extLst>
          </p:cNvPr>
          <p:cNvSpPr txBox="1"/>
          <p:nvPr/>
        </p:nvSpPr>
        <p:spPr>
          <a:xfrm>
            <a:off x="1726708" y="5191247"/>
            <a:ext cx="5545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l</a:t>
            </a:r>
            <a:r>
              <a:rPr lang="en-HR" sz="2800" dirty="0"/>
              <a:t>jekarna </a:t>
            </a:r>
            <a:r>
              <a:rPr lang="en-US" sz="2800" dirty="0"/>
              <a:t>i</a:t>
            </a:r>
            <a:r>
              <a:rPr lang="en-HR" sz="2800" dirty="0"/>
              <a:t> apoteka su </a:t>
            </a:r>
            <a:r>
              <a:rPr lang="en-HR" sz="2800" dirty="0">
                <a:solidFill>
                  <a:srgbClr val="C00000"/>
                </a:solidFill>
              </a:rPr>
              <a:t>istog </a:t>
            </a:r>
            <a:r>
              <a:rPr lang="en-HR" sz="2800" dirty="0"/>
              <a:t>značenja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654FCC-C4D7-E341-BCF3-56BBFE0CDD5B}"/>
              </a:ext>
            </a:extLst>
          </p:cNvPr>
          <p:cNvSpPr/>
          <p:nvPr/>
        </p:nvSpPr>
        <p:spPr>
          <a:xfrm>
            <a:off x="8181647" y="3207367"/>
            <a:ext cx="3048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Potpuno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zamijeniti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kontekstima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39060" y="1025284"/>
            <a:ext cx="4560611" cy="450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553" y="534258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25804" y="1249559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B9A836-7C5A-704C-BF39-31DFBF8D81A5}"/>
              </a:ext>
            </a:extLst>
          </p:cNvPr>
          <p:cNvSpPr txBox="1"/>
          <p:nvPr/>
        </p:nvSpPr>
        <p:spPr>
          <a:xfrm>
            <a:off x="8381466" y="1921230"/>
            <a:ext cx="2675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SINONIMI</a:t>
            </a:r>
          </a:p>
          <a:p>
            <a:pPr algn="ctr"/>
            <a:r>
              <a:rPr lang="en-HR" sz="2800" b="1" dirty="0">
                <a:solidFill>
                  <a:srgbClr val="069C4B"/>
                </a:solidFill>
              </a:rPr>
              <a:t>- bliskoznačnice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54B926-0E7C-8540-9735-DA27BCBF85B1}"/>
              </a:ext>
            </a:extLst>
          </p:cNvPr>
          <p:cNvSpPr txBox="1"/>
          <p:nvPr/>
        </p:nvSpPr>
        <p:spPr>
          <a:xfrm>
            <a:off x="2682240" y="381310"/>
            <a:ext cx="8041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romotri značenjske odnose riječi dar/poklon. Mogu li se one zamijeniti u svakom kontekstu?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BEF2DC-3F35-6C4D-BE30-FAEA7302C1E4}"/>
              </a:ext>
            </a:extLst>
          </p:cNvPr>
          <p:cNvSpPr/>
          <p:nvPr/>
        </p:nvSpPr>
        <p:spPr>
          <a:xfrm>
            <a:off x="411287" y="1599845"/>
            <a:ext cx="6096000" cy="13181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rođendan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dobio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prekrasan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dar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Za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rođendan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dobio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prekrasan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poklon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4AA9FF-EC3D-E040-89BB-47626E894E22}"/>
              </a:ext>
            </a:extLst>
          </p:cNvPr>
          <p:cNvSpPr/>
          <p:nvPr/>
        </p:nvSpPr>
        <p:spPr>
          <a:xfrm>
            <a:off x="411287" y="3128005"/>
            <a:ext cx="6096000" cy="13181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err="1">
                <a:solidFill>
                  <a:srgbClr val="0070C0"/>
                </a:solidFill>
                <a:latin typeface="Calibri" panose="020F0502020204030204" pitchFamily="34" charset="0"/>
              </a:rPr>
              <a:t>Poklon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publici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bio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izraz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poštovanja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Dar</a:t>
            </a:r>
            <a:r>
              <a:rPr lang="en-US" sz="2800" dirty="0">
                <a:solidFill>
                  <a:srgbClr val="FF7575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publici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bio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izraz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poštovanja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E10D57-3463-9847-B33F-E473FB9BB451}"/>
              </a:ext>
            </a:extLst>
          </p:cNvPr>
          <p:cNvSpPr txBox="1"/>
          <p:nvPr/>
        </p:nvSpPr>
        <p:spPr>
          <a:xfrm>
            <a:off x="1938528" y="5059308"/>
            <a:ext cx="6242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p</a:t>
            </a:r>
            <a:r>
              <a:rPr lang="en-HR" sz="2800" dirty="0"/>
              <a:t>oklon </a:t>
            </a:r>
            <a:r>
              <a:rPr lang="en-US" sz="2800" dirty="0"/>
              <a:t>i</a:t>
            </a:r>
            <a:r>
              <a:rPr lang="en-HR" sz="2800" dirty="0"/>
              <a:t> dar su riječi </a:t>
            </a:r>
            <a:r>
              <a:rPr lang="en-HR" sz="2800" dirty="0">
                <a:solidFill>
                  <a:srgbClr val="0070C0"/>
                </a:solidFill>
              </a:rPr>
              <a:t>bliskog </a:t>
            </a:r>
            <a:r>
              <a:rPr lang="en-HR" sz="2800" dirty="0"/>
              <a:t>značenja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DF9C4-D93B-614F-BDAC-BC3F03E999AA}"/>
              </a:ext>
            </a:extLst>
          </p:cNvPr>
          <p:cNvSpPr/>
          <p:nvPr/>
        </p:nvSpPr>
        <p:spPr>
          <a:xfrm>
            <a:off x="8180832" y="2961563"/>
            <a:ext cx="32408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Sličnog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Zamjenjivi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ponekim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kontekstima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4" grpId="0" uiExpand="1" build="p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ollage of a person&#10;&#10;Description automatically generated with low confidence">
            <a:extLst>
              <a:ext uri="{FF2B5EF4-FFF2-40B4-BE49-F238E27FC236}">
                <a16:creationId xmlns:a16="http://schemas.microsoft.com/office/drawing/2014/main" id="{88CD47E4-7081-A842-A97F-03205AF8EA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9" y="1254368"/>
            <a:ext cx="5995935" cy="3299022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81682" y="1366828"/>
            <a:ext cx="4222638" cy="417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820" y="5325265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887978" y="114977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9CFC2D-D6AD-CB44-80D2-836C9FA88FEA}"/>
              </a:ext>
            </a:extLst>
          </p:cNvPr>
          <p:cNvSpPr txBox="1"/>
          <p:nvPr/>
        </p:nvSpPr>
        <p:spPr>
          <a:xfrm>
            <a:off x="8729906" y="1841466"/>
            <a:ext cx="20670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ANTONIMI (suprotnice)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253174-4DCD-4C40-BF41-7A3C634F3427}"/>
              </a:ext>
            </a:extLst>
          </p:cNvPr>
          <p:cNvSpPr/>
          <p:nvPr/>
        </p:nvSpPr>
        <p:spPr>
          <a:xfrm>
            <a:off x="2857434" y="320050"/>
            <a:ext cx="7876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Spoji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fotografije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povežeš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suprotna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vidiš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7C2D61-C2B3-AC4E-8F2B-CCA5CAEB8014}"/>
              </a:ext>
            </a:extLst>
          </p:cNvPr>
          <p:cNvSpPr txBox="1"/>
          <p:nvPr/>
        </p:nvSpPr>
        <p:spPr>
          <a:xfrm>
            <a:off x="513328" y="4529096"/>
            <a:ext cx="23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</a:t>
            </a:r>
            <a:r>
              <a:rPr lang="en-HR" sz="2800" dirty="0"/>
              <a:t>ebo – zemlja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8CA8F4-034C-3943-8A84-E8D9B25DA881}"/>
              </a:ext>
            </a:extLst>
          </p:cNvPr>
          <p:cNvSpPr txBox="1"/>
          <p:nvPr/>
        </p:nvSpPr>
        <p:spPr>
          <a:xfrm>
            <a:off x="513328" y="5154289"/>
            <a:ext cx="23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zima – ljeto </a:t>
            </a:r>
            <a:endParaRPr lang="en-HR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21B173-99F8-C942-B92B-D8E2D0469A65}"/>
              </a:ext>
            </a:extLst>
          </p:cNvPr>
          <p:cNvSpPr txBox="1"/>
          <p:nvPr/>
        </p:nvSpPr>
        <p:spPr>
          <a:xfrm>
            <a:off x="3272206" y="5128825"/>
            <a:ext cx="3016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žmiriti – gledati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274E96-481C-7742-A70D-70B402EFD35F}"/>
              </a:ext>
            </a:extLst>
          </p:cNvPr>
          <p:cNvSpPr txBox="1"/>
          <p:nvPr/>
        </p:nvSpPr>
        <p:spPr>
          <a:xfrm>
            <a:off x="3239749" y="4572286"/>
            <a:ext cx="23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plač – smijeh </a:t>
            </a:r>
            <a:endParaRPr lang="en-HR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874551-7124-E94C-B8CD-DB579A01242A}"/>
              </a:ext>
            </a:extLst>
          </p:cNvPr>
          <p:cNvSpPr/>
          <p:nvPr/>
        </p:nvSpPr>
        <p:spPr>
          <a:xfrm>
            <a:off x="8131703" y="2813686"/>
            <a:ext cx="31580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dvije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glasovnog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sastava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različita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suprotnoga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značenja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100342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520</Words>
  <Application>Microsoft Macintosh PowerPoint</Application>
  <PresentationFormat>Widescreen</PresentationFormat>
  <Paragraphs>95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2021-05-09T18:04:15Z</dcterms:modified>
</cp:coreProperties>
</file>